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59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32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003300" y="1651000"/>
            <a:ext cx="9144000" cy="1257300"/>
          </a:xfrm>
        </p:spPr>
        <p:txBody>
          <a:bodyPr anchor="ctr"/>
          <a:lstStyle>
            <a:lvl1pPr algn="l">
              <a:defRPr sz="6000"/>
            </a:lvl1pPr>
          </a:lstStyle>
          <a:p>
            <a:r>
              <a:rPr lang="en-US" noProof="0" dirty="0"/>
              <a:t>Session Title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003300" y="336073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Name</a:t>
            </a:r>
          </a:p>
          <a:p>
            <a:r>
              <a:rPr lang="en-US" noProof="0" dirty="0"/>
              <a:t>Company</a:t>
            </a:r>
          </a:p>
          <a:p>
            <a:r>
              <a:rPr lang="en-US" noProof="0" dirty="0"/>
              <a:t>Contact</a:t>
            </a:r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42"/>
          <a:stretch/>
        </p:blipFill>
        <p:spPr>
          <a:xfrm>
            <a:off x="520702" y="334214"/>
            <a:ext cx="1997597" cy="50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02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Title of the Slide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69900" y="901700"/>
            <a:ext cx="10769600" cy="5170885"/>
          </a:xfrm>
        </p:spPr>
        <p:txBody>
          <a:bodyPr/>
          <a:lstStyle/>
          <a:p>
            <a:pPr lvl="0"/>
            <a:r>
              <a:rPr lang="en-US" noProof="0" dirty="0"/>
              <a:t>Important point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Some more text</a:t>
            </a:r>
          </a:p>
          <a:p>
            <a:pPr lvl="4"/>
            <a:r>
              <a:rPr lang="en-US" noProof="0" dirty="0"/>
              <a:t>That should not be that much important</a:t>
            </a:r>
          </a:p>
        </p:txBody>
      </p:sp>
    </p:spTree>
    <p:extLst>
      <p:ext uri="{BB962C8B-B14F-4D97-AF65-F5344CB8AC3E}">
        <p14:creationId xmlns:p14="http://schemas.microsoft.com/office/powerpoint/2010/main" val="146029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Title of the Slide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469900" y="901700"/>
            <a:ext cx="5549900" cy="5275263"/>
          </a:xfrm>
        </p:spPr>
        <p:txBody>
          <a:bodyPr/>
          <a:lstStyle/>
          <a:p>
            <a:pPr lvl="0"/>
            <a:r>
              <a:rPr lang="en-US" noProof="0" dirty="0"/>
              <a:t>Important point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Some more text</a:t>
            </a:r>
          </a:p>
          <a:p>
            <a:pPr lvl="4"/>
            <a:r>
              <a:rPr lang="en-US" noProof="0" dirty="0"/>
              <a:t>That should not be that much important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901700"/>
            <a:ext cx="5664200" cy="5275263"/>
          </a:xfrm>
        </p:spPr>
        <p:txBody>
          <a:bodyPr/>
          <a:lstStyle/>
          <a:p>
            <a:pPr lvl="0"/>
            <a:r>
              <a:rPr lang="en-US" noProof="0" dirty="0"/>
              <a:t>Important point</a:t>
            </a:r>
          </a:p>
          <a:p>
            <a:pPr lvl="1"/>
            <a:r>
              <a:rPr lang="en-US" noProof="0" dirty="0"/>
              <a:t>Second level text</a:t>
            </a:r>
          </a:p>
          <a:p>
            <a:pPr lvl="2"/>
            <a:r>
              <a:rPr lang="en-US" noProof="0" dirty="0"/>
              <a:t>Third level text</a:t>
            </a:r>
          </a:p>
          <a:p>
            <a:pPr lvl="3"/>
            <a:r>
              <a:rPr lang="en-US" noProof="0" dirty="0"/>
              <a:t>Some more text</a:t>
            </a:r>
          </a:p>
          <a:p>
            <a:pPr lvl="4"/>
            <a:r>
              <a:rPr lang="en-US" noProof="0" dirty="0"/>
              <a:t>That should not be that much important</a:t>
            </a:r>
          </a:p>
        </p:txBody>
      </p:sp>
    </p:spTree>
    <p:extLst>
      <p:ext uri="{BB962C8B-B14F-4D97-AF65-F5344CB8AC3E}">
        <p14:creationId xmlns:p14="http://schemas.microsoft.com/office/powerpoint/2010/main" val="56292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/>
              <a:t>Thank you</a:t>
            </a:r>
          </a:p>
        </p:txBody>
      </p:sp>
      <p:sp>
        <p:nvSpPr>
          <p:cNvPr id="6" name="CuadroTexto 5"/>
          <p:cNvSpPr txBox="1"/>
          <p:nvPr userDrawn="1"/>
        </p:nvSpPr>
        <p:spPr>
          <a:xfrm>
            <a:off x="3346450" y="2174478"/>
            <a:ext cx="5969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noProof="0" dirty="0"/>
              <a:t>Questions?</a:t>
            </a:r>
          </a:p>
        </p:txBody>
      </p:sp>
      <p:sp>
        <p:nvSpPr>
          <p:cNvPr id="7" name="CuadroTexto 6"/>
          <p:cNvSpPr txBox="1"/>
          <p:nvPr userDrawn="1"/>
        </p:nvSpPr>
        <p:spPr>
          <a:xfrm>
            <a:off x="469900" y="5294650"/>
            <a:ext cx="1172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noProof="0" dirty="0"/>
              <a:t>Please remember to evaluate the session</a:t>
            </a:r>
            <a:r>
              <a:rPr lang="en-US" sz="2400" baseline="0" noProof="0" dirty="0"/>
              <a:t> online</a:t>
            </a:r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76344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6357143"/>
            <a:ext cx="12192000" cy="5008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12192000" cy="5008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9900" y="784622"/>
            <a:ext cx="10769600" cy="5287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err="1"/>
              <a:t>Important</a:t>
            </a:r>
            <a:r>
              <a:rPr lang="es-ES" dirty="0"/>
              <a:t> </a:t>
            </a:r>
            <a:r>
              <a:rPr lang="es-ES" dirty="0" err="1"/>
              <a:t>point</a:t>
            </a:r>
            <a:endParaRPr lang="es-ES" dirty="0"/>
          </a:p>
          <a:p>
            <a:pPr lvl="1"/>
            <a:r>
              <a:rPr lang="es-ES" dirty="0" err="1"/>
              <a:t>Second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2"/>
            <a:r>
              <a:rPr lang="es-ES" dirty="0" err="1"/>
              <a:t>Third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 </a:t>
            </a:r>
            <a:r>
              <a:rPr lang="es-ES" dirty="0" err="1"/>
              <a:t>text</a:t>
            </a:r>
            <a:endParaRPr lang="es-ES" dirty="0"/>
          </a:p>
          <a:p>
            <a:pPr lvl="3"/>
            <a:r>
              <a:rPr lang="es-ES" dirty="0" err="1"/>
              <a:t>Some</a:t>
            </a:r>
            <a:r>
              <a:rPr lang="es-ES" dirty="0"/>
              <a:t> more </a:t>
            </a:r>
            <a:r>
              <a:rPr lang="es-ES" dirty="0" err="1"/>
              <a:t>text</a:t>
            </a:r>
            <a:endParaRPr lang="es-ES" dirty="0"/>
          </a:p>
          <a:p>
            <a:pPr lvl="4"/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should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be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much</a:t>
            </a:r>
            <a:r>
              <a:rPr lang="es-ES" dirty="0"/>
              <a:t> </a:t>
            </a:r>
            <a:r>
              <a:rPr lang="es-ES" dirty="0" err="1"/>
              <a:t>important</a:t>
            </a:r>
            <a:endParaRPr lang="es-ES" dirty="0"/>
          </a:p>
        </p:txBody>
      </p:sp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69900" y="0"/>
            <a:ext cx="11722100" cy="5008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err="1"/>
              <a:t>Title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Slide</a:t>
            </a:r>
            <a:endParaRPr lang="es-ES" dirty="0"/>
          </a:p>
        </p:txBody>
      </p:sp>
      <p:sp>
        <p:nvSpPr>
          <p:cNvPr id="9" name="Marcador de título 1"/>
          <p:cNvSpPr txBox="1">
            <a:spLocks/>
          </p:cNvSpPr>
          <p:nvPr/>
        </p:nvSpPr>
        <p:spPr>
          <a:xfrm>
            <a:off x="469900" y="6464300"/>
            <a:ext cx="2717800" cy="3238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0" dirty="0"/>
              <a:t>#DNNConnect2016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1" y="6480604"/>
            <a:ext cx="1197870" cy="28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7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DNN 8 Hidden Gem: CDF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Peter Donker</a:t>
            </a:r>
            <a:endParaRPr lang="en-US" dirty="0"/>
          </a:p>
          <a:p>
            <a:r>
              <a:rPr lang="en-US" dirty="0" smtClean="0"/>
              <a:t>Bring2mind</a:t>
            </a:r>
          </a:p>
          <a:p>
            <a:r>
              <a:rPr lang="en-US" dirty="0" smtClean="0"/>
              <a:t>peter@bring2mind.net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7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Please support our valuable sponsors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598" y="930687"/>
            <a:ext cx="3416753" cy="135531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038" y="624216"/>
            <a:ext cx="3809524" cy="19682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98" y="2492298"/>
            <a:ext cx="2933702" cy="13397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090" y="2729370"/>
            <a:ext cx="2736865" cy="10877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53" y="2744639"/>
            <a:ext cx="3413262" cy="8874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468" y="4097544"/>
            <a:ext cx="2372724" cy="7592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3060" y="4097544"/>
            <a:ext cx="2038786" cy="738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199" y="5272087"/>
            <a:ext cx="2476500" cy="8096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399" y="5054600"/>
            <a:ext cx="3384680" cy="109663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073" y="4974779"/>
            <a:ext cx="1485069" cy="110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0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developments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is shifting to client side</a:t>
            </a:r>
          </a:p>
          <a:p>
            <a:r>
              <a:rPr lang="en-US" dirty="0" smtClean="0"/>
              <a:t>Explosion of (useful) </a:t>
            </a:r>
            <a:r>
              <a:rPr lang="en-US" dirty="0" err="1" smtClean="0"/>
              <a:t>Javascript</a:t>
            </a:r>
            <a:r>
              <a:rPr lang="en-US" dirty="0" smtClean="0"/>
              <a:t> libraries</a:t>
            </a:r>
          </a:p>
          <a:p>
            <a:r>
              <a:rPr lang="en-US" dirty="0" smtClean="0"/>
              <a:t>Desire by module developers to use </a:t>
            </a:r>
            <a:r>
              <a:rPr lang="en-US" dirty="0" err="1" smtClean="0"/>
              <a:t>css</a:t>
            </a:r>
            <a:r>
              <a:rPr lang="en-US" dirty="0" smtClean="0"/>
              <a:t> frameworks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67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Biggest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None of these technologies (JS </a:t>
            </a:r>
            <a:r>
              <a:rPr lang="en-US" dirty="0" err="1" smtClean="0"/>
              <a:t>libaries</a:t>
            </a:r>
            <a:r>
              <a:rPr lang="en-US" dirty="0" smtClean="0"/>
              <a:t>, CSS frameworks) were designed to work isolated in a module in a larger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5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your client side dependency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Directly</a:t>
            </a:r>
          </a:p>
          <a:p>
            <a:r>
              <a:rPr lang="en-US" dirty="0" smtClean="0"/>
              <a:t>Old fashioned DNN way</a:t>
            </a:r>
          </a:p>
          <a:p>
            <a:r>
              <a:rPr lang="en-US" dirty="0" smtClean="0"/>
              <a:t>New DNN 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3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974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15155" y="21544"/>
            <a:ext cx="11359167" cy="4801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2800" b="0" baseline="0"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err="1"/>
              <a:t>Thank</a:t>
            </a:r>
            <a:r>
              <a:rPr lang="es-ES" dirty="0"/>
              <a:t> </a:t>
            </a:r>
            <a:r>
              <a:rPr lang="es-E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84029"/>
      </p:ext>
    </p:extLst>
  </p:cSld>
  <p:clrMapOvr>
    <a:masterClrMapping/>
  </p:clrMapOvr>
</p:sld>
</file>

<file path=ppt/theme/theme1.xml><?xml version="1.0" encoding="utf-8"?>
<a:theme xmlns:a="http://schemas.openxmlformats.org/drawingml/2006/main" name="v2 - DNNConnect2016">
  <a:themeElements>
    <a:clrScheme name="DNNConnect">
      <a:dk1>
        <a:srgbClr val="47292B"/>
      </a:dk1>
      <a:lt1>
        <a:sysClr val="window" lastClr="FFFFFF"/>
      </a:lt1>
      <a:dk2>
        <a:srgbClr val="502E30"/>
      </a:dk2>
      <a:lt2>
        <a:srgbClr val="F1E7E8"/>
      </a:lt2>
      <a:accent1>
        <a:srgbClr val="D8BABC"/>
      </a:accent1>
      <a:accent2>
        <a:srgbClr val="DD9797"/>
      </a:accent2>
      <a:accent3>
        <a:srgbClr val="B47E82"/>
      </a:accent3>
      <a:accent4>
        <a:srgbClr val="C0BEAF"/>
      </a:accent4>
      <a:accent5>
        <a:srgbClr val="CE6868"/>
      </a:accent5>
      <a:accent6>
        <a:srgbClr val="CB7678"/>
      </a:accent6>
      <a:hlink>
        <a:srgbClr val="FFFFFF"/>
      </a:hlink>
      <a:folHlink>
        <a:srgbClr val="D8D8D8"/>
      </a:folHlink>
    </a:clrScheme>
    <a:fontScheme name="DNNConnect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52D1A06D-B506-498B-854A-9C2209356ACC}" vid="{5987BAE6-5762-43B9-A112-C1EEE456E1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v2 - DNNConnect2016</Template>
  <TotalTime>77</TotalTime>
  <Words>81</Words>
  <Application>Microsoft Office PowerPoint</Application>
  <PresentationFormat>Custom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v2 - DNNConnect2016</vt:lpstr>
      <vt:lpstr>DNN 8 Hidden Gem: CDF</vt:lpstr>
      <vt:lpstr>Please support our valuable sponsors</vt:lpstr>
      <vt:lpstr>Recent developments</vt:lpstr>
      <vt:lpstr>Biggest Problem</vt:lpstr>
      <vt:lpstr>Adding your client side dependency</vt:lpstr>
      <vt:lpstr>In practice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DNN 8 Hidden Gem: CDF</dc:title>
  <dc:creator>Peter Donker</dc:creator>
  <cp:lastModifiedBy>Peter Donker</cp:lastModifiedBy>
  <cp:revision>6</cp:revision>
  <dcterms:created xsi:type="dcterms:W3CDTF">2016-05-26T13:22:08Z</dcterms:created>
  <dcterms:modified xsi:type="dcterms:W3CDTF">2016-05-26T14:40:26Z</dcterms:modified>
</cp:coreProperties>
</file>